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60" r:id="rId4"/>
    <p:sldId id="278" r:id="rId5"/>
    <p:sldId id="263" r:id="rId6"/>
    <p:sldId id="259" r:id="rId7"/>
    <p:sldId id="275" r:id="rId8"/>
    <p:sldId id="261" r:id="rId9"/>
    <p:sldId id="262" r:id="rId10"/>
    <p:sldId id="272" r:id="rId11"/>
    <p:sldId id="269" r:id="rId12"/>
    <p:sldId id="271" r:id="rId13"/>
    <p:sldId id="274" r:id="rId14"/>
    <p:sldId id="266" r:id="rId15"/>
    <p:sldId id="273" r:id="rId16"/>
    <p:sldId id="267" r:id="rId17"/>
    <p:sldId id="277" r:id="rId18"/>
    <p:sldId id="279" r:id="rId19"/>
    <p:sldId id="270" r:id="rId20"/>
    <p:sldId id="257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6978" autoAdjust="0"/>
  </p:normalViewPr>
  <p:slideViewPr>
    <p:cSldViewPr>
      <p:cViewPr>
        <p:scale>
          <a:sx n="90" d="100"/>
          <a:sy n="90" d="100"/>
        </p:scale>
        <p:origin x="-9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37D6E-7AD0-4AE1-8C0F-CC41A8325A3E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EF646-5CDA-44EE-93E3-9FFC9DBD1B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EF646-5CDA-44EE-93E3-9FFC9DBD1B4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EF646-5CDA-44EE-93E3-9FFC9DBD1B4E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EF646-5CDA-44EE-93E3-9FFC9DBD1B4E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EF646-5CDA-44EE-93E3-9FFC9DBD1B4E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450F7-6FD5-40A3-AEE8-6EE84830392F}" type="datetimeFigureOut">
              <a:rPr lang="ru-RU" smtClean="0"/>
              <a:pPr/>
              <a:t>03.04.2012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D155B-11AD-4A31-8A43-B2B5FDB5D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01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39952" y="548680"/>
            <a:ext cx="5004048" cy="216024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Monotype Corsiva" pitchFamily="66" charset="0"/>
                <a:cs typeface="Mangal" pitchFamily="2"/>
              </a:rPr>
              <a:t>Святое Белогорье</a:t>
            </a:r>
            <a:endParaRPr lang="ru-RU" sz="6000" b="1" i="1" dirty="0">
              <a:solidFill>
                <a:srgbClr val="C00000"/>
              </a:solidFill>
              <a:latin typeface="Monotype Corsiva" pitchFamily="66" charset="0"/>
              <a:cs typeface="Mang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47248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Церковь Сергия Радонежского.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г. Белгород. 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98856"/>
            <a:ext cx="7448178" cy="559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932040" y="1412776"/>
            <a:ext cx="3960440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500" dirty="0" smtClean="0"/>
              <a:t>                Книга  рассказывает о главном Храме    г. Белгорода –Троицком Соборе.  Он берет начало с  деревянной крепостной церкви Живоначальной Троицы, заложенной  на  Белой ( Меловой) горе три сотни лет назад, затем становится кафедральным собором Белгородской епархии.  С 1923 года  собор был  закрыт, а его преемником стала Преображенская церковь. </a:t>
            </a:r>
          </a:p>
          <a:p>
            <a:pPr algn="just">
              <a:buNone/>
            </a:pPr>
            <a:r>
              <a:rPr lang="ru-RU" sz="1500" dirty="0" smtClean="0"/>
              <a:t>                 Книга посвящена 15-летию  возобновления Богослужений в Преображенском  кафедральном соборе г. Белгорода. </a:t>
            </a:r>
          </a:p>
          <a:p>
            <a:pPr algn="just">
              <a:buNone/>
            </a:pPr>
            <a:r>
              <a:rPr lang="ru-RU" sz="1500" dirty="0" smtClean="0"/>
              <a:t>                 При создании книги было использованы фотографии и архивные документы государственного архива Белгородской области. </a:t>
            </a:r>
          </a:p>
          <a:p>
            <a:pPr algn="just">
              <a:buNone/>
            </a:pPr>
            <a:r>
              <a:rPr lang="ru-RU" sz="1500" dirty="0" smtClean="0"/>
              <a:t>                Сегодня Преображенский собор - главный храм Белгородской и Старооскольской епархии. </a:t>
            </a:r>
          </a:p>
          <a:p>
            <a:pPr>
              <a:buNone/>
            </a:pPr>
            <a:endParaRPr lang="ru-RU" sz="1500" dirty="0" smtClean="0"/>
          </a:p>
          <a:p>
            <a:pPr>
              <a:buNone/>
            </a:pPr>
            <a:endParaRPr lang="ru-RU" sz="1500" dirty="0" smtClean="0"/>
          </a:p>
          <a:p>
            <a:pPr>
              <a:buNone/>
            </a:pPr>
            <a:endParaRPr lang="ru-RU" sz="15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5536" y="274638"/>
            <a:ext cx="8496944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Э-3     Главный храм Святого Белогорья/ О. Кобец, А. Крупенков - Белгород: Изд-   </a:t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   во Константа ,2005.-68с.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381485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Преображенский  кафедральный   собор.  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г. Белгород.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90514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Свято – Троицкая церковь. 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г.Белгород.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6883"/>
            <a:ext cx="7560840" cy="539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Т3     Белгородские святыни.- Белгород:   Образовательное учреждение </a:t>
            </a:r>
            <a:r>
              <a:rPr lang="ru-RU" sz="2200" dirty="0" smtClean="0">
                <a:solidFill>
                  <a:srgbClr val="C00000"/>
                </a:solidFill>
                <a:latin typeface="Monotype Corsiva" pitchFamily="66" charset="0"/>
              </a:rPr>
              <a:t> Квант,</a:t>
            </a:r>
            <a:br>
              <a:rPr lang="ru-RU" sz="2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           1995.-168с.,ил.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836712"/>
            <a:ext cx="4392488" cy="55446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100" dirty="0" smtClean="0"/>
              <a:t>          В книгу « Белгородские святыни» включены очерки о  храмах  </a:t>
            </a:r>
          </a:p>
          <a:p>
            <a:pPr>
              <a:buNone/>
            </a:pPr>
            <a:r>
              <a:rPr lang="ru-RU" sz="2100" dirty="0" smtClean="0"/>
              <a:t>          Белгорода, опубликованные в  19 начале20века в давно ставшие </a:t>
            </a:r>
            <a:r>
              <a:rPr lang="ru-RU" sz="2000" dirty="0" smtClean="0"/>
              <a:t>библиографическими редкостями. </a:t>
            </a:r>
          </a:p>
          <a:p>
            <a:pPr>
              <a:buNone/>
            </a:pPr>
            <a:r>
              <a:rPr lang="ru-RU" sz="2000" dirty="0" smtClean="0"/>
              <a:t>          Читатель книги познакомится с историей Свято-Троицкого мужского и Рождество-Богородицкого женского монастырей, Свято-Троицкого, Успенско -Николаевского, Смоленского соборов и других церквей Белгорода. Большой интерес  для современного читателя представляют исторические повествования о чудотворной иконе  Николая Ратного и  Святителе      Белгородском Иоасафе.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514" y="868747"/>
            <a:ext cx="3977470" cy="565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60648"/>
            <a:ext cx="7318895" cy="7200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Смоленский собор . 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г. Белгород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r="1205" b="9223"/>
          <a:stretch>
            <a:fillRect/>
          </a:stretch>
        </p:blipFill>
        <p:spPr bwMode="auto">
          <a:xfrm>
            <a:off x="971600" y="1058733"/>
            <a:ext cx="7561138" cy="525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Ч-7  Ганичев В.Н. Белгородчина духовная.- Белгород,2005.-16с.</a:t>
            </a:r>
            <a:b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3536" t="3814"/>
          <a:stretch>
            <a:fillRect/>
          </a:stretch>
        </p:blipFill>
        <p:spPr>
          <a:xfrm>
            <a:off x="323528" y="987685"/>
            <a:ext cx="3888432" cy="5538815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27984" y="1556793"/>
            <a:ext cx="4536504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  Брошюра председателя  Союза писателей России, Лауреата премии « Прохоровское поле»  Валерия Николаевича Ганичева рассказывает о  работе,   проводимой   в Белгородской области, по духовно- нравственному и культурному возрождению региона. Стержнем повествования явились истинные события и факты, участником которых был автор во время своего пребывания на земле Святого Белогорья в августе2005 года.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Храм святой блаженной Матроны Московской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(Белгородская областная клиническая больница)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04764"/>
            <a:ext cx="7134944" cy="535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9543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Архиепископ Белгородский и Старооскольский Иоанн доставил ковчег с частицей мощей Матроны Московской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60748"/>
            <a:ext cx="7272808" cy="545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Храм Архангела Гавриила 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г. Белгород.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233140"/>
            <a:ext cx="4680520" cy="54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32657"/>
            <a:ext cx="7200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/>
              <a:t>Белгородская  государственная </a:t>
            </a:r>
            <a:br>
              <a:rPr lang="ru-RU" sz="2400" b="1" dirty="0" smtClean="0"/>
            </a:br>
            <a:r>
              <a:rPr lang="ru-RU" sz="2400" b="1" dirty="0" smtClean="0"/>
              <a:t>сельскохозяйственная академия </a:t>
            </a:r>
          </a:p>
          <a:p>
            <a:pPr algn="ctr">
              <a:buNone/>
            </a:pPr>
            <a:r>
              <a:rPr lang="ru-RU" sz="2400" b="1" dirty="0" smtClean="0"/>
              <a:t>им.  В.Я. Горина</a:t>
            </a:r>
            <a:br>
              <a:rPr lang="ru-RU" sz="2400" b="1" dirty="0" smtClean="0"/>
            </a:br>
            <a:r>
              <a:rPr lang="ru-RU" sz="2400" b="1" dirty="0" smtClean="0"/>
              <a:t>Библиотека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/>
              <a:t>Виртуальная выставка: </a:t>
            </a:r>
          </a:p>
          <a:p>
            <a:pPr algn="ctr">
              <a:buNone/>
            </a:pPr>
            <a:r>
              <a:rPr lang="ru-RU" sz="6000" b="1" i="1" dirty="0" smtClean="0">
                <a:solidFill>
                  <a:srgbClr val="C00000"/>
                </a:solidFill>
                <a:latin typeface="Monotype Corsiva" pitchFamily="66" charset="0"/>
              </a:rPr>
              <a:t>«Святое Белогорье»</a:t>
            </a:r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              </a:t>
            </a:r>
            <a:r>
              <a:rPr lang="ru-RU" sz="2000" b="1" dirty="0" smtClean="0"/>
              <a:t>Подготовила:</a:t>
            </a:r>
          </a:p>
          <a:p>
            <a:pPr lvl="3"/>
            <a:r>
              <a:rPr lang="ru-RU" sz="2000" b="1" dirty="0" smtClean="0"/>
              <a:t>                                        библиотекарь  Вытовтова В.А.</a:t>
            </a:r>
            <a:br>
              <a:rPr lang="ru-RU" sz="2000" b="1" dirty="0" smtClean="0"/>
            </a:br>
            <a:endParaRPr lang="ru-RU" sz="2000" b="1" dirty="0" smtClean="0"/>
          </a:p>
          <a:p>
            <a:pPr algn="ctr">
              <a:buNone/>
            </a:pPr>
            <a:r>
              <a:rPr lang="ru-RU" sz="2400" dirty="0" smtClean="0"/>
              <a:t>2012 год.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Д 2    Петин А.Н. Родники Белогорья : монография/ А.Н.Петин. – Белгород:    </a:t>
            </a:r>
            <a:b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         Константа, 2009. – 220с.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11960" y="1916832"/>
            <a:ext cx="4474840" cy="446449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           </a:t>
            </a:r>
          </a:p>
          <a:p>
            <a:pPr>
              <a:buNone/>
            </a:pPr>
            <a:r>
              <a:rPr lang="ru-RU" sz="1400" dirty="0" smtClean="0"/>
              <a:t>                          </a:t>
            </a:r>
            <a:r>
              <a:rPr lang="ru-RU" sz="2900" dirty="0" smtClean="0"/>
              <a:t>Рассматриваются современные представления о родниках, об условиях их  формирования на  территории    Белгородской  области, областная программа по сохранению и обустройству родников.  Дается краткая характеристика более 700 родников области. В связи с важным экологическим, историко-культурным, эстетическим, рекреационным значением родников проводятся более подробные сведения о наиболее известных родниках области. Родники являются одним из посещаемых людьми мест, так как родниковым водам часто приписывают целебные свойства. К тому же многие родники располагающиеся на территориях, ценных в рекреационном отношении, используются для проведения религиозных обрядов.</a:t>
            </a:r>
            <a:endParaRPr lang="ru-RU" sz="2900" dirty="0"/>
          </a:p>
        </p:txBody>
      </p:sp>
      <p:pic>
        <p:nvPicPr>
          <p:cNvPr id="8" name="Содержимое 7" descr="16.01.12 - 0003.t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3474" b="50047"/>
          <a:stretch>
            <a:fillRect/>
          </a:stretch>
        </p:blipFill>
        <p:spPr>
          <a:xfrm rot="5400000">
            <a:off x="-256481" y="2286098"/>
            <a:ext cx="5120457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33266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03648" y="76470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bg1"/>
                </a:solidFill>
                <a:latin typeface="Monotype Corsiva" pitchFamily="66" charset="0"/>
              </a:rPr>
              <a:t>Часовня-ротонда Рождества Христова</a:t>
            </a:r>
            <a:endParaRPr lang="ru-RU" sz="32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Э3   История Белгородской Епархии/О. Кобец -Белгород:  Белгородская и    </a:t>
            </a:r>
            <a:b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Старооскольская епархия, 2006.- 400 с.; ил.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Книга содержит исторический очерк о Белгородской епархии Русской Православной Церкви, сведения об архиереях, управляющих епархией  на протяжении     ее существования. Книга   является плодом многолетнего исследования авторами архивных  документов,  изучения фундаментальных исторических трудов и местных  краеведческих  изданий.  Особую  ценность представляют найденные  в церковных  и государственных архивах и ранее не  публиковавшиеся сведения и документы, освещающие период жизни епархии  после 1917 г .: гонение на Церковь,  изъятие церковных ценностей, вскрытие  мощей святителя Иоасафа,  репрессии против      духовенства и верующих.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976" t="16949" r="22775" b="22034"/>
          <a:stretch>
            <a:fillRect/>
          </a:stretch>
        </p:blipFill>
        <p:spPr bwMode="auto">
          <a:xfrm>
            <a:off x="301527" y="1526995"/>
            <a:ext cx="4200466" cy="521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Белгород. Памятник  князю  Владимиру.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68760"/>
            <a:ext cx="40141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Э-3     Храмы  Белгородской и Старооскольской епархии.- Белгород:       </a:t>
            </a:r>
            <a:b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            Белгородская и  Старооскольская епархия, 2005.- 224 с.; ил.</a:t>
            </a:r>
            <a:b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196752"/>
            <a:ext cx="4320480" cy="54726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 земле Святого Белогорья история  храмового зодчества, также, как и  епархии, насчитывает уже больше тысячи лет. В каждом городском    квартале и слободе, в каждом уездном городе, поселке и селе центром духовной общественно-культурной жизни был храм. </a:t>
            </a:r>
          </a:p>
          <a:p>
            <a:pPr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Этот справочник-фотоальбом  расскажет нам о духовных родниках нашей родной земли. Книга «Храмы Белгородской и Старооскольской  епархии», выпущенная к 10-летию ее возрождения, даст читателю необходимые сведения о географии, истории и современном строительстве храмов на Белгородской земле.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   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83130"/>
            <a:ext cx="4032448" cy="562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Э37    По  Иоасафовским  местам святого Белогорья/А. Н. Крупенков.-   </a:t>
            </a:r>
            <a:b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          Белгород: Изд-во «Константа», 2005.- 24 с.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608512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b="1" dirty="0" smtClean="0"/>
              <a:t>             В ряду выдающихся личностей 18 в. достойное  место занимает  видный  деятель Русской Право славной Церкви, неутомимый подвижник Благочестия, епископ  Белгородский и Обоянский  Иоасаф (Горленко). Сегодня, как и в прошлые    века, святитель Иоасаф остается для нас правилом веры и образом милосердия.  Его чтили и чтут на Белгородчине. </a:t>
            </a:r>
          </a:p>
          <a:p>
            <a:pPr algn="just">
              <a:buNone/>
            </a:pPr>
            <a:r>
              <a:rPr lang="ru-RU" sz="1800" b="1" dirty="0" smtClean="0"/>
              <a:t>              Эта книга – путеводитель  по местам, связанным с его пребыванием на Белгородчине. </a:t>
            </a:r>
          </a:p>
          <a:p>
            <a:pPr>
              <a:buNone/>
            </a:pPr>
            <a:r>
              <a:rPr lang="ru-RU" sz="1800" b="1" dirty="0" smtClean="0"/>
              <a:t> </a:t>
            </a:r>
          </a:p>
          <a:p>
            <a:pPr>
              <a:buNone/>
            </a:pPr>
            <a:endParaRPr lang="ru-RU" sz="1800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979" y="1600200"/>
            <a:ext cx="3409655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Нетленные мощи Иоасафа Белгородского.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11008" cy="54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57592" cy="1224136"/>
          </a:xfrm>
        </p:spPr>
        <p:txBody>
          <a:bodyPr>
            <a:noAutofit/>
          </a:bodyPr>
          <a:lstStyle/>
          <a:p>
            <a:pPr algn="l"/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Э3    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Святитель Иоасаф (Горленко),  епископ Белгородский и  Обоянский. -   Белгород: Белгородская и  Старооскольская епархия, 2005.-100с.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ru-RU" sz="1400" dirty="0" smtClean="0"/>
              <a:t>             Это издание поэмы посвящено отмечаемому ныне 300-летию со дня рождения ее автора- святителя Иоасафа, епископа  Белгородского, чудотворца.</a:t>
            </a:r>
          </a:p>
          <a:p>
            <a:pPr algn="just">
              <a:buNone/>
            </a:pPr>
            <a:r>
              <a:rPr lang="ru-RU" sz="1400" dirty="0" smtClean="0"/>
              <a:t>             Современный  поэтический  перевод был сделан преподавателем церковно-славянского языка Белгородской Православной Духовной  семинарии, клириком  Николо  - Иоасафовского  собора         г.Белгорода протоиереем Игорем Кобелевым. Сегодня поэма востребована не  только духовенством и специалистами в сфере литературы, истории, языкознания, но и многими читателями, особенно молодыми, которые только ищут свою дорогу  к храму. В этом – большое миссионерское значение поэмы, содержащей в себе и глубину православного богословия, и богатство культуры, и удивительно яркие  литературные образы, и динамичный сюжет.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456384" cy="476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Э-3   Праведник наших  дней. Белгородский  старец  архимандрит  </a:t>
            </a:r>
            <a:b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        Серафим ( Тяпочкин).- п. Ракитное Белгородская и  Старооскольская</a:t>
            </a:r>
            <a:b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         епархия, 2006.- 192с., ил.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          Эта книга посвящена жизни архимандрита Серафима. Это лишь начало  рассказа о том явлении святости, которые до конца пока нами  не познано и непонятно, но которые происходило на этой земле, земле  Святого Белогорья! И оно было засвидетельствовано многими  учениками и последователями знаменитого старца…, к которому притекали и продолжают притекать почитатели со всех концов России…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637" t="16542" r="8510" b="726"/>
          <a:stretch>
            <a:fillRect/>
          </a:stretch>
        </p:blipFill>
        <p:spPr bwMode="auto">
          <a:xfrm>
            <a:off x="827584" y="1628800"/>
            <a:ext cx="3672408" cy="501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1283</TotalTime>
  <Words>869</Words>
  <Application>Microsoft Office PowerPoint</Application>
  <PresentationFormat>Экран (4:3)</PresentationFormat>
  <Paragraphs>52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Святое Белогорье</vt:lpstr>
      <vt:lpstr>Слайд 2</vt:lpstr>
      <vt:lpstr>Э3   История Белгородской Епархии/О. Кобец -Белгород:  Белгородская и            Старооскольская епархия, 2006.- 400 с.; ил.</vt:lpstr>
      <vt:lpstr>Белгород. Памятник  князю  Владимиру.</vt:lpstr>
      <vt:lpstr>  Э-3     Храмы  Белгородской и Старооскольской епархии.- Белгород:                    Белгородская и  Старооскольская епархия, 2005.- 224 с.; ил.  </vt:lpstr>
      <vt:lpstr>Э37    По  Иоасафовским  местам святого Белогорья/А. Н. Крупенков.-               Белгород: Изд-во «Константа», 2005.- 24 с.</vt:lpstr>
      <vt:lpstr>Нетленные мощи Иоасафа Белгородского.</vt:lpstr>
      <vt:lpstr> Э3     Святитель Иоасаф (Горленко),  епископ Белгородский и  Обоянский. -   Белгород: Белгородская и  Старооскольская епархия, 2005.-100с.  </vt:lpstr>
      <vt:lpstr>Э-3   Праведник наших  дней. Белгородский  старец  архимандрит            Серафим ( Тяпочкин).- п. Ракитное Белгородская и  Старооскольская           епархия, 2006.- 192с., ил.</vt:lpstr>
      <vt:lpstr>Церковь Сергия Радонежского. г. Белгород. </vt:lpstr>
      <vt:lpstr>Э-3     Главный храм Святого Белогорья/ О. Кобец, А. Крупенков - Белгород: Изд-               во Константа ,2005.-68с.</vt:lpstr>
      <vt:lpstr>Преображенский  кафедральный   собор.    г. Белгород.</vt:lpstr>
      <vt:lpstr>Свято – Троицкая церковь.  г.Белгород.</vt:lpstr>
      <vt:lpstr>Т3     Белгородские святыни.- Белгород:   Образовательное учреждение  Квант,            1995.-168с.,ил.    </vt:lpstr>
      <vt:lpstr>Смоленский собор .  г. Белгород</vt:lpstr>
      <vt:lpstr>Ч-7  Ганичев В.Н. Белгородчина духовная.- Белгород,2005.-16с. </vt:lpstr>
      <vt:lpstr>Храм святой блаженной Матроны Московской (Белгородская областная клиническая больница)</vt:lpstr>
      <vt:lpstr>Архиепископ Белгородский и Старооскольский Иоанн доставил ковчег с частицей мощей Матроны Московской</vt:lpstr>
      <vt:lpstr>Храм Архангела Гавриила . г. Белгород.</vt:lpstr>
      <vt:lpstr>Д 2    Петин А.Н. Родники Белогорья : монография/ А.Н.Петин. – Белгород:               Константа, 2009. – 220с.</vt:lpstr>
      <vt:lpstr>Слайд 21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Святое Белогорье</dc:title>
  <dc:creator>Антоненко Л.</dc:creator>
  <cp:lastModifiedBy>biblio_1</cp:lastModifiedBy>
  <cp:revision>189</cp:revision>
  <dcterms:created xsi:type="dcterms:W3CDTF">2012-01-18T11:20:23Z</dcterms:created>
  <dcterms:modified xsi:type="dcterms:W3CDTF">2012-04-03T04:10:19Z</dcterms:modified>
</cp:coreProperties>
</file>